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sldIdLst>
    <p:sldId id="266" r:id="rId5"/>
    <p:sldId id="257" r:id="rId6"/>
    <p:sldId id="258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69" r:id="rId16"/>
  </p:sldIdLst>
  <p:sldSz cx="12192000" cy="6858000"/>
  <p:notesSz cx="6858000" cy="9144000"/>
  <p:embeddedFontLst>
    <p:embeddedFont>
      <p:font typeface="SamsungOne 800C" charset="0"/>
      <p:bold r:id="rId18"/>
    </p:embeddedFont>
    <p:embeddedFont>
      <p:font typeface="SamsungOne 450C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32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Средства реализации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5122" name="Picture 2" descr="https://avatars.dzeninfra.ru/get-zen_doc/4422773/pub_63f72a05bf23ca462b067641_63f72aefcb11142e3f7ecb54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90" y="1164614"/>
            <a:ext cx="1243976" cy="96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https://pluspng.com/img-png/firebase-logo-png-firebase-logo-png-transparent-amp-svg-vector-pluspng-2400x329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178" y="3558280"/>
            <a:ext cx="620176" cy="85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D:\Users\User\Downloads\5650287-middlep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386" y="2039672"/>
            <a:ext cx="2139620" cy="139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Объект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A01A96E8-BCFB-3136-6907-01CA2654EF0B}"/>
              </a:ext>
            </a:extLst>
          </p:cNvPr>
          <p:cNvSpPr txBox="1">
            <a:spLocks/>
          </p:cNvSpPr>
          <p:nvPr/>
        </p:nvSpPr>
        <p:spPr>
          <a:xfrm>
            <a:off x="4163043" y="1317014"/>
            <a:ext cx="4079274" cy="4580866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r>
              <a:rPr lang="ru-RU" sz="2000" dirty="0">
                <a:cs typeface="Times New Roman" panose="02020603050405020304" pitchFamily="18" charset="0"/>
              </a:rPr>
              <a:t>Язык программирования</a:t>
            </a:r>
            <a:r>
              <a:rPr lang="en-US" sz="2000" dirty="0">
                <a:cs typeface="Times New Roman" panose="02020603050405020304" pitchFamily="18" charset="0"/>
              </a:rPr>
              <a:t> Java</a:t>
            </a: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r>
              <a:rPr lang="ru-RU" sz="2000" dirty="0" smtClean="0">
                <a:cs typeface="Times New Roman" panose="02020603050405020304" pitchFamily="18" charset="0"/>
              </a:rPr>
              <a:t>Среда </a:t>
            </a:r>
            <a:r>
              <a:rPr lang="ru-RU" sz="2000" dirty="0">
                <a:cs typeface="Times New Roman" panose="02020603050405020304" pitchFamily="18" charset="0"/>
              </a:rPr>
              <a:t>разработки</a:t>
            </a:r>
            <a:r>
              <a:rPr lang="en-US" sz="2000" dirty="0">
                <a:cs typeface="Times New Roman" panose="02020603050405020304" pitchFamily="18" charset="0"/>
              </a:rPr>
              <a:t> Android Studio</a:t>
            </a: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r>
              <a:rPr lang="ru-RU" sz="2000" dirty="0" smtClean="0">
                <a:cs typeface="Times New Roman" panose="02020603050405020304" pitchFamily="18" charset="0"/>
              </a:rPr>
              <a:t>Облачное </a:t>
            </a:r>
            <a:r>
              <a:rPr lang="ru-RU" sz="2000" dirty="0">
                <a:cs typeface="Times New Roman" panose="02020603050405020304" pitchFamily="18" charset="0"/>
              </a:rPr>
              <a:t>СУБД </a:t>
            </a:r>
            <a:r>
              <a:rPr lang="en-US" sz="2000" dirty="0">
                <a:cs typeface="Times New Roman" panose="02020603050405020304" pitchFamily="18" charset="0"/>
              </a:rPr>
              <a:t>Firebase</a:t>
            </a: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r>
              <a:rPr lang="ru-RU" sz="2000" dirty="0" smtClean="0">
                <a:cs typeface="Times New Roman" panose="02020603050405020304" pitchFamily="18" charset="0"/>
              </a:rPr>
              <a:t>Веб-сервис</a:t>
            </a: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7" name="AutoShape 22" descr="https://ru.odvme.com/uploads/posts/2022-12/github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44" name="Picture 24" descr="https://camo.githubusercontent.com/50ae75cc04f31141db66d85ed714e1a244e11e2771d401dd3abef154145b0e24/68747470733a2f2f75706c6f61642e77696b696d656469612e6f72672f77696b6970656469612f636f6d6d6f6e732f7468756d622f612f61652f4769746875622d6465736b746f702d6c6f676f2d73796d626f6c2e7376672f3130323470782d4769746875622d6465736b746f702d6c6f676f2d73796d626f6c2e737667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35" y="4942850"/>
            <a:ext cx="1116247" cy="11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5905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 развития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A01A96E8-BCFB-3136-6907-01CA2654EF0B}"/>
              </a:ext>
            </a:extLst>
          </p:cNvPr>
          <p:cNvSpPr txBox="1">
            <a:spLocks/>
          </p:cNvSpPr>
          <p:nvPr/>
        </p:nvSpPr>
        <p:spPr>
          <a:xfrm>
            <a:off x="990600" y="1103654"/>
            <a:ext cx="9204959" cy="482470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AutoNum type="arabicParenR"/>
            </a:pPr>
            <a:r>
              <a:rPr lang="ru-RU" sz="2400" dirty="0" smtClean="0">
                <a:cs typeface="Times New Roman" panose="02020603050405020304" pitchFamily="18" charset="0"/>
              </a:rPr>
              <a:t>Добавление новых функциональных возможностей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AutoNum type="arabicParenR"/>
            </a:pPr>
            <a:r>
              <a:rPr lang="ru-RU" sz="2400" dirty="0" smtClean="0">
                <a:cs typeface="Times New Roman" panose="02020603050405020304" pitchFamily="18" charset="0"/>
              </a:rPr>
              <a:t>Партнерство с другими платформами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AutoNum type="arabicParenR"/>
            </a:pPr>
            <a:r>
              <a:rPr lang="ru-RU" sz="2400" dirty="0" smtClean="0">
                <a:cs typeface="Times New Roman" panose="02020603050405020304" pitchFamily="18" charset="0"/>
              </a:rPr>
              <a:t>Интеграция с новыми технологиями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AutoNum type="arabicParenR"/>
            </a:pPr>
            <a:r>
              <a:rPr lang="ru-RU" sz="2400" dirty="0" smtClean="0">
                <a:cs typeface="Times New Roman" panose="02020603050405020304" pitchFamily="18" charset="0"/>
              </a:rPr>
              <a:t> Публикация в магазине приложений</a:t>
            </a:r>
            <a:endParaRPr lang="ru-RU" sz="2400" dirty="0">
              <a:cs typeface="Times New Roman" panose="02020603050405020304" pitchFamily="18" charset="0"/>
            </a:endParaRPr>
          </a:p>
        </p:txBody>
      </p:sp>
      <p:sp>
        <p:nvSpPr>
          <p:cNvPr id="7" name="AutoShape 22" descr="https://ru.odvme.com/uploads/posts/2022-12/github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5037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23.06.2023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357" y="2919639"/>
            <a:ext cx="9144000" cy="1360652"/>
          </a:xfrm>
        </p:spPr>
        <p:txBody>
          <a:bodyPr>
            <a:noAutofit/>
          </a:bodyPr>
          <a:lstStyle/>
          <a:p>
            <a:r>
              <a:rPr lang="ru-RU" sz="4000" b="1" dirty="0" smtClean="0"/>
              <a:t>Индивидуальный проект</a:t>
            </a:r>
            <a:br>
              <a:rPr lang="ru-RU" sz="4000" b="1" dirty="0" smtClean="0"/>
            </a:br>
            <a:r>
              <a:rPr lang="ru-RU" sz="4000" b="1" dirty="0" smtClean="0"/>
              <a:t>Магазин товаров и услуг </a:t>
            </a:r>
            <a:r>
              <a:rPr lang="en-US" sz="4000" b="1" dirty="0" err="1" smtClean="0"/>
              <a:t>MyShop</a:t>
            </a:r>
            <a:r>
              <a:rPr lang="en-US" sz="4000" b="1" dirty="0" smtClean="0"/>
              <a:t> Unlock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015" y="4582430"/>
            <a:ext cx="9498227" cy="1076965"/>
          </a:xfrm>
        </p:spPr>
        <p:txBody>
          <a:bodyPr>
            <a:normAutofit fontScale="62500" lnSpcReduction="20000"/>
          </a:bodyPr>
          <a:lstStyle/>
          <a:p>
            <a:pPr lvl="0" algn="l">
              <a:spcBef>
                <a:spcPts val="0"/>
              </a:spcBef>
            </a:pP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Город:                        Челябинск</a:t>
            </a:r>
          </a:p>
          <a:p>
            <a:pPr lvl="0" algn="l">
              <a:spcBef>
                <a:spcPts val="0"/>
              </a:spcBef>
            </a:pP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Площадка:                </a:t>
            </a:r>
            <a:r>
              <a:rPr lang="ru-RU" sz="2900" dirty="0" err="1">
                <a:latin typeface="Times New Roman"/>
                <a:ea typeface="Times New Roman"/>
                <a:cs typeface="Times New Roman"/>
                <a:sym typeface="Times New Roman"/>
              </a:rPr>
              <a:t>ЮУрГУ</a:t>
            </a:r>
            <a:endParaRPr lang="ru-RU" sz="2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spcBef>
                <a:spcPts val="0"/>
              </a:spcBef>
            </a:pP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Учащийся:                </a:t>
            </a:r>
            <a:r>
              <a:rPr lang="ru-RU" sz="2900" dirty="0" err="1">
                <a:latin typeface="Times New Roman"/>
                <a:ea typeface="Times New Roman"/>
                <a:cs typeface="Times New Roman"/>
                <a:sym typeface="Times New Roman"/>
              </a:rPr>
              <a:t>Андроник</a:t>
            </a: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900" dirty="0" err="1">
                <a:latin typeface="Times New Roman"/>
                <a:ea typeface="Times New Roman"/>
                <a:cs typeface="Times New Roman"/>
                <a:sym typeface="Times New Roman"/>
              </a:rPr>
              <a:t>Адрей</a:t>
            </a:r>
            <a:endParaRPr lang="ru-RU" sz="2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spcBef>
                <a:spcPts val="0"/>
              </a:spcBef>
            </a:pP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Преподаватель:       </a:t>
            </a:r>
            <a:r>
              <a:rPr lang="ru-RU" sz="29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Глизница</a:t>
            </a:r>
            <a:r>
              <a:rPr lang="ru-RU" sz="2900" dirty="0" smtClean="0">
                <a:latin typeface="Times New Roman"/>
                <a:ea typeface="Times New Roman"/>
                <a:cs typeface="Times New Roman"/>
                <a:sym typeface="Times New Roman"/>
              </a:rPr>
              <a:t> Максим</a:t>
            </a:r>
            <a:endParaRPr lang="ru-RU" sz="2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spcBef>
                <a:spcPts val="0"/>
              </a:spcBef>
            </a:pP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Дата:                        23 июня 2023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 dirty="0"/>
          </a:p>
        </p:txBody>
      </p:sp>
      <p:sp>
        <p:nvSpPr>
          <p:cNvPr id="9" name="Subtitle 4">
            <a:extLst>
              <a:ext uri="{FF2B5EF4-FFF2-40B4-BE49-F238E27FC236}">
                <a16:creationId xmlns="" xmlns:a16="http://schemas.microsoft.com/office/drawing/2014/main" id="{DB653553-12AC-40BE-A72A-4601FC75C15E}"/>
              </a:ext>
            </a:extLst>
          </p:cNvPr>
          <p:cNvSpPr txBox="1">
            <a:spLocks/>
          </p:cNvSpPr>
          <p:nvPr/>
        </p:nvSpPr>
        <p:spPr>
          <a:xfrm>
            <a:off x="723900" y="1798245"/>
            <a:ext cx="10210800" cy="1643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ru-RU" sz="2400" dirty="0" smtClean="0"/>
              <a:t>Создать и развить мобильное приложение, </a:t>
            </a:r>
            <a:r>
              <a:rPr lang="ru-RU" sz="2400" dirty="0"/>
              <a:t>которое представляет собой магазин товаров и </a:t>
            </a:r>
            <a:r>
              <a:rPr lang="ru-RU" sz="2400" dirty="0" smtClean="0"/>
              <a:t>услуг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ru-RU" sz="2400" dirty="0" smtClean="0"/>
              <a:t>Предоставлении </a:t>
            </a:r>
            <a:r>
              <a:rPr lang="ru-RU" sz="2400" dirty="0"/>
              <a:t>пользователю удобного и привлекательного способа приобретения товаров и услуг через мобильное устройство.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аналогов 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 dirty="0"/>
          </a:p>
        </p:txBody>
      </p:sp>
      <p:pic>
        <p:nvPicPr>
          <p:cNvPr id="1026" name="Picture 2" descr="https://sun9-15.userapi.com/impg/gbRV2W4gB-iweALcxPiqteHx5U5hiUMPX2uYIw/mNKjpQ8DURA.jpg?size=1064x2160&amp;quality=95&amp;sign=cba6b710f9b3a97ca99fb63353d49347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1198563"/>
            <a:ext cx="2356138" cy="478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50865" y="6063734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WildBerris</a:t>
            </a:r>
            <a:endParaRPr lang="ru-RU" sz="2400" dirty="0"/>
          </a:p>
        </p:txBody>
      </p:sp>
      <p:pic>
        <p:nvPicPr>
          <p:cNvPr id="1028" name="Picture 4" descr="https://sun9-77.userapi.com/impg/_A-ThF8-8QStzblfnkiDzUKit7YiS8J8n_6wlg/ImNe9rctTL8.jpg?size=1079x2052&amp;quality=95&amp;sign=b47da558098c780f602e22cd11783ea4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1198563"/>
            <a:ext cx="2486025" cy="47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51108" y="6050002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</a:t>
            </a:r>
            <a:endParaRPr lang="ru-RU" sz="2400" dirty="0"/>
          </a:p>
        </p:txBody>
      </p:sp>
      <p:pic>
        <p:nvPicPr>
          <p:cNvPr id="1030" name="Picture 6" descr="https://sun9-55.userapi.com/impg/zOb73cPGICAtFIYahzutgfbjoygxl-kU1zCzOQ/lfRMmqNzdB0.jpg?size=1065x2160&amp;quality=95&amp;sign=fc84c521d70ea46233b665c7cbc5f7e1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019" y="1198563"/>
            <a:ext cx="2331080" cy="47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488456" y="6063734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Ozon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96023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Регистрация и авторизация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 dirty="0"/>
          </a:p>
        </p:txBody>
      </p:sp>
      <p:pic>
        <p:nvPicPr>
          <p:cNvPr id="2052" name="Picture 4" descr="https://sun9-32.userapi.com/impg/1m0f523FIik1Nmkg4Omcqvas0OYn4rG4YhgAjQ/chqu-rUwNBg.jpg?size=1060x2160&amp;quality=95&amp;sign=4364a022a9701d78682a6ebfa525f29b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31" y="1062829"/>
            <a:ext cx="2469982" cy="50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un9-80.userapi.com/impg/J1yX3g9_zU8CTVD052GeNIqDmpbPCrZbLrhFxw/pQnc_l3d7c0.jpg?size=972x2160&amp;quality=95&amp;sign=2a77217931f2680430c7366bc17d7dfa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40" y="1059164"/>
            <a:ext cx="2264926" cy="50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un9-44.userapi.com/impg/lEx7V9-dt19kZ-vOSFfmZiJacX2s-qWB-OT-jQ/MRO_HGH9478.jpg?size=972x2160&amp;quality=95&amp;sign=8c378c63189b2e73c81274533665901e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39" y="1066498"/>
            <a:ext cx="2263276" cy="50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sun9-2.userapi.com/impg/FyIciUkXivL9TjN3cFCp4Mxul_tWmZtWh5dreA/Hpaexv4VG_g.jpg?size=972x2160&amp;quality=95&amp;sign=7254888bbb83b89e1ea9da5c3f4251c1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1" y="1066496"/>
            <a:ext cx="2263277" cy="50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7794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 администратора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927101" y="1484868"/>
            <a:ext cx="6629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«Поддержать товар» –  администратор может изменять название, описание, цену, а также удалять товар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«Проверить новые заказы» – администратор оповещает о погрузке заказа с товарами, который отправлял покупатель.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«Проверить и одобрить новые товары» – </a:t>
            </a:r>
            <a:r>
              <a:rPr lang="ru-RU" dirty="0"/>
              <a:t>администратор </a:t>
            </a:r>
            <a:r>
              <a:rPr lang="ru-RU" dirty="0" smtClean="0"/>
              <a:t>проверяет товар или услуг и отправляет в каталог пользователя.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«</a:t>
            </a:r>
            <a:r>
              <a:rPr lang="ru-RU" dirty="0" smtClean="0"/>
              <a:t>Выйти</a:t>
            </a:r>
            <a:r>
              <a:rPr lang="en-US" dirty="0" smtClean="0"/>
              <a:t>»</a:t>
            </a:r>
            <a:r>
              <a:rPr lang="ru-RU" dirty="0" smtClean="0"/>
              <a:t> – выход из аккаунта администратора</a:t>
            </a:r>
            <a:endParaRPr lang="ru-RU" dirty="0"/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lvl="7"/>
            <a:endParaRPr lang="ru-RU" dirty="0" smtClean="0"/>
          </a:p>
        </p:txBody>
      </p:sp>
      <p:pic>
        <p:nvPicPr>
          <p:cNvPr id="17" name="Picture 12" descr="https://sun9-73.userapi.com/impg/7XvMUSff0YarvFCqUaAl7pLc5wnslnNQ6xNlOA/RipBVJuz15w.jpg?size=1059x2160&amp;quality=95&amp;sign=4d030d4c18d93881fe407c53082a0385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372" y="1587498"/>
            <a:ext cx="2173058" cy="443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0780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 покупателя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977899" y="1422400"/>
            <a:ext cx="75692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«Категории» – лента с товарами и услугами, которые может купить покупателя.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«Поиск» – поиск товаров по названию.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«Корзина» – покупатель отправляет заказ с набранным товаром и услугами, при этом заполняя анкету.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«Настройки»: Изменить профиль – добавление/изменение </a:t>
            </a:r>
            <a:r>
              <a:rPr lang="ru-RU" dirty="0" err="1"/>
              <a:t>аватара</a:t>
            </a:r>
            <a:r>
              <a:rPr lang="ru-RU" dirty="0"/>
              <a:t> пользователя</a:t>
            </a:r>
          </a:p>
          <a:p>
            <a:pPr lvl="3"/>
            <a:r>
              <a:rPr lang="ru-RU" dirty="0"/>
              <a:t>        Поля номер, полное имя и адрес</a:t>
            </a:r>
          </a:p>
          <a:p>
            <a:pPr lvl="3"/>
            <a:r>
              <a:rPr lang="ru-RU" dirty="0"/>
              <a:t>        Установить секретный вопрос – ответить на 2 вопроса,</a:t>
            </a:r>
          </a:p>
          <a:p>
            <a:pPr lvl="3"/>
            <a:r>
              <a:rPr lang="ru-RU" dirty="0"/>
              <a:t>        которые понадобятся при восстановлении </a:t>
            </a:r>
            <a:r>
              <a:rPr lang="ru-RU" dirty="0" smtClean="0"/>
              <a:t>пароля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«</a:t>
            </a:r>
            <a:r>
              <a:rPr lang="ru-RU" dirty="0"/>
              <a:t>Выйти</a:t>
            </a:r>
            <a:r>
              <a:rPr lang="en-US" dirty="0"/>
              <a:t>»</a:t>
            </a:r>
            <a:r>
              <a:rPr lang="ru-RU" dirty="0"/>
              <a:t> – выход из аккаунта покупателя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lvl="3"/>
            <a:endParaRPr lang="ru-RU" dirty="0" smtClean="0"/>
          </a:p>
        </p:txBody>
      </p:sp>
      <p:pic>
        <p:nvPicPr>
          <p:cNvPr id="10" name="Picture 8" descr="https://sun9-15.userapi.com/impg/KjosLTED0Y7W3zlHw58pRXOMCesvXBrSYsbQew/BF5wkkjlgeE.jpg?size=1053x2160&amp;quality=95&amp;sign=c17a03ea1def0bb88ee1933ffbd6fcd8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756" y="1422400"/>
            <a:ext cx="2160747" cy="443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471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 продавца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9" name="Picture 10" descr="https://sun9-72.userapi.com/impg/llOUWovBDGJgJZQ7G7PdQYvFX_F3_RpUpKNwow/gLQroxT0Mbs.jpg?size=1066x2160&amp;quality=95&amp;sign=eb77fcc0b5ffc0b4e4cbbe51455f24b3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07" y="1295399"/>
            <a:ext cx="2187423" cy="443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7900" y="1422400"/>
            <a:ext cx="7286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</a:t>
            </a:r>
            <a:r>
              <a:rPr lang="en-US" dirty="0" smtClean="0"/>
              <a:t>Home</a:t>
            </a:r>
            <a:r>
              <a:rPr lang="ru-RU" dirty="0" smtClean="0"/>
              <a:t>» – все товары продавца, которые прошли и не прошли проверку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</a:t>
            </a:r>
            <a:r>
              <a:rPr lang="en-US" dirty="0" smtClean="0"/>
              <a:t>Add</a:t>
            </a:r>
            <a:r>
              <a:rPr lang="ru-RU" dirty="0" smtClean="0"/>
              <a:t>» – добавление новых товаров или услуг.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</a:t>
            </a:r>
            <a:r>
              <a:rPr lang="en-US" dirty="0" smtClean="0"/>
              <a:t>Logout</a:t>
            </a:r>
            <a:r>
              <a:rPr lang="ru-RU" dirty="0" smtClean="0"/>
              <a:t>» – выход из аккаунта продавца.</a:t>
            </a:r>
          </a:p>
        </p:txBody>
      </p:sp>
    </p:spTree>
    <p:extLst>
      <p:ext uri="{BB962C8B-B14F-4D97-AF65-F5344CB8AC3E}">
        <p14:creationId xmlns:p14="http://schemas.microsoft.com/office/powerpoint/2010/main" val="20087365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Полная </a:t>
            </a:r>
            <a:r>
              <a:rPr lang="en-US" dirty="0" smtClean="0"/>
              <a:t>UML-</a:t>
            </a:r>
            <a:r>
              <a:rPr lang="ru-RU" dirty="0" smtClean="0"/>
              <a:t>таблица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96283"/>
            <a:ext cx="7410450" cy="474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4418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299</Words>
  <Application>Microsoft Office PowerPoint</Application>
  <PresentationFormat>Произвольный</PresentationFormat>
  <Paragraphs>77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Arial</vt:lpstr>
      <vt:lpstr>SamsungOne 800C</vt:lpstr>
      <vt:lpstr>Times New Roman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Магазин товаров и услуг MyShop Unlock</vt:lpstr>
      <vt:lpstr>Цель</vt:lpstr>
      <vt:lpstr>Обзор аналогов </vt:lpstr>
      <vt:lpstr>Регистрация и авторизация</vt:lpstr>
      <vt:lpstr>Функционал администратора</vt:lpstr>
      <vt:lpstr>Функционал покупателя</vt:lpstr>
      <vt:lpstr>Функционал продавца</vt:lpstr>
      <vt:lpstr>Полная UML-таблица</vt:lpstr>
      <vt:lpstr>Средства реализации</vt:lpstr>
      <vt:lpstr>Перспективы развития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46</cp:revision>
  <dcterms:created xsi:type="dcterms:W3CDTF">2020-05-25T08:37:09Z</dcterms:created>
  <dcterms:modified xsi:type="dcterms:W3CDTF">2023-06-23T05:40:03Z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